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0080625" cy="567055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/>
    <p:restoredTop sz="94658"/>
  </p:normalViewPr>
  <p:slideViewPr>
    <p:cSldViewPr snapToGrid="0">
      <p:cViewPr>
        <p:scale>
          <a:sx n="101" d="100"/>
          <a:sy n="101" d="100"/>
        </p:scale>
        <p:origin x="264" y="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GB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D36EC32-4289-4317-A645-CC83D5ECA8E3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GB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2CA46E7-A011-46BC-B404-7FFF3615BA6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B2B6468C-0E4B-4740-95A1-57440C43C66F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Fuck Ass planes</a:t>
            </a: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0" y="3381923"/>
            <a:ext cx="4572000" cy="121879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Too many landing gear</a:t>
            </a:r>
          </a:p>
        </p:txBody>
      </p:sp>
      <p:pic>
        <p:nvPicPr>
          <p:cNvPr id="42" name="Picture 41"/>
          <p:cNvPicPr/>
          <p:nvPr/>
        </p:nvPicPr>
        <p:blipFill>
          <a:blip r:embed="rId2"/>
          <a:stretch/>
        </p:blipFill>
        <p:spPr>
          <a:xfrm>
            <a:off x="360000" y="226080"/>
            <a:ext cx="4397760" cy="247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" name="Picture 42"/>
          <p:cNvPicPr/>
          <p:nvPr/>
        </p:nvPicPr>
        <p:blipFill>
          <a:blip r:embed="rId3"/>
          <a:stretch/>
        </p:blipFill>
        <p:spPr>
          <a:xfrm>
            <a:off x="5040000" y="2312640"/>
            <a:ext cx="5040000" cy="3357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480000" y="226080"/>
            <a:ext cx="3095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Cessna 208 </a:t>
            </a: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360000" y="23400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Pretty normal all in all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 like the cargo hold tbh</a:t>
            </a:r>
          </a:p>
        </p:txBody>
      </p:sp>
      <p:pic>
        <p:nvPicPr>
          <p:cNvPr id="46" name="Picture 45"/>
          <p:cNvPicPr/>
          <p:nvPr/>
        </p:nvPicPr>
        <p:blipFill>
          <a:blip r:embed="rId2"/>
          <a:stretch/>
        </p:blipFill>
        <p:spPr>
          <a:xfrm>
            <a:off x="180000" y="58320"/>
            <a:ext cx="5040000" cy="2821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GET OFF THE OZEMPIC</a:t>
            </a: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What are the iraqis cooking</a:t>
            </a:r>
          </a:p>
        </p:txBody>
      </p:sp>
      <p:pic>
        <p:nvPicPr>
          <p:cNvPr id="49" name="Picture 48"/>
          <p:cNvPicPr/>
          <p:nvPr/>
        </p:nvPicPr>
        <p:blipFill>
          <a:blip r:embed="rId2"/>
          <a:stretch/>
        </p:blipFill>
        <p:spPr>
          <a:xfrm>
            <a:off x="342000" y="2700000"/>
            <a:ext cx="4398840" cy="278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Picture 49"/>
          <p:cNvPicPr/>
          <p:nvPr/>
        </p:nvPicPr>
        <p:blipFill>
          <a:blip r:embed="rId3"/>
          <a:stretch/>
        </p:blipFill>
        <p:spPr>
          <a:xfrm>
            <a:off x="5220000" y="2435400"/>
            <a:ext cx="4860000" cy="32342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End presentation</a:t>
            </a: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-2951640" y="-4644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pl-12 Airtruk</a:t>
            </a:r>
          </a:p>
        </p:txBody>
      </p:sp>
      <p:pic>
        <p:nvPicPr>
          <p:cNvPr id="12" name="Picture 11"/>
          <p:cNvPicPr/>
          <p:nvPr/>
        </p:nvPicPr>
        <p:blipFill>
          <a:blip r:embed="rId2"/>
          <a:stretch/>
        </p:blipFill>
        <p:spPr>
          <a:xfrm>
            <a:off x="540720" y="1440000"/>
            <a:ext cx="5039280" cy="37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5760000" y="1433880"/>
            <a:ext cx="4320000" cy="21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Agricultural plane</a:t>
            </a:r>
          </a:p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Lower wing is for chemicals</a:t>
            </a:r>
          </a:p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Fuckass tail is so the metal doesn’t get got by the chemicals</a:t>
            </a:r>
          </a:p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Cant even have a normal airfoil</a:t>
            </a:r>
          </a:p>
        </p:txBody>
      </p:sp>
      <p:pic>
        <p:nvPicPr>
          <p:cNvPr id="14" name="Picture 13"/>
          <p:cNvPicPr/>
          <p:nvPr/>
        </p:nvPicPr>
        <p:blipFill>
          <a:blip r:embed="rId3"/>
          <a:stretch/>
        </p:blipFill>
        <p:spPr>
          <a:xfrm>
            <a:off x="3760560" y="180000"/>
            <a:ext cx="5959440" cy="981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pl-11</a:t>
            </a: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1008360" y="43200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Predecessor of the last one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Bro loves the twin tail and super high seat</a:t>
            </a:r>
          </a:p>
        </p:txBody>
      </p:sp>
      <p:pic>
        <p:nvPicPr>
          <p:cNvPr id="17" name="Picture 16"/>
          <p:cNvPicPr/>
          <p:nvPr/>
        </p:nvPicPr>
        <p:blipFill>
          <a:blip r:embed="rId2"/>
          <a:stretch/>
        </p:blipFill>
        <p:spPr>
          <a:xfrm>
            <a:off x="277200" y="1260000"/>
            <a:ext cx="3862800" cy="257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" name="Picture 17"/>
          <p:cNvPicPr/>
          <p:nvPr/>
        </p:nvPicPr>
        <p:blipFill>
          <a:blip r:embed="rId3"/>
          <a:stretch/>
        </p:blipFill>
        <p:spPr>
          <a:xfrm>
            <a:off x="4145040" y="1440000"/>
            <a:ext cx="5214960" cy="26269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PL-7</a:t>
            </a: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0">
              <a:spcBef>
                <a:spcPts val="1417"/>
              </a:spcBef>
              <a:buNone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Sounds like kinda more of the same</a:t>
            </a:r>
          </a:p>
          <a:p>
            <a:pPr indent="0">
              <a:spcBef>
                <a:spcPts val="1417"/>
              </a:spcBef>
              <a:buNone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 cylinder engine????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pl-12-MIL</a:t>
            </a: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Military variant for the phillipine army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4-6 machine guns to shoot at people in the mountains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Never built</a:t>
            </a:r>
          </a:p>
        </p:txBody>
      </p:sp>
      <p:pic>
        <p:nvPicPr>
          <p:cNvPr id="23" name="Picture 22"/>
          <p:cNvPicPr/>
          <p:nvPr/>
        </p:nvPicPr>
        <p:blipFill>
          <a:blip r:embed="rId2"/>
          <a:stretch/>
        </p:blipFill>
        <p:spPr>
          <a:xfrm>
            <a:off x="3452760" y="2520000"/>
            <a:ext cx="6122880" cy="29826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9A0CB-AEF0-F0FF-4D88-0AE4F1A72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394601"/>
            <a:ext cx="9071640" cy="609398"/>
          </a:xfrm>
        </p:spPr>
        <p:txBody>
          <a:bodyPr/>
          <a:lstStyle/>
          <a:p>
            <a:r>
              <a:rPr lang="en-US" dirty="0"/>
              <a:t>Other 1960’s (war)planes</a:t>
            </a:r>
          </a:p>
        </p:txBody>
      </p:sp>
      <p:pic>
        <p:nvPicPr>
          <p:cNvPr id="2050" name="Picture 2" descr="What It Was Like to Fly the SR-71 Blackbird">
            <a:extLst>
              <a:ext uri="{FF2B5EF4-FFF2-40B4-BE49-F238E27FC236}">
                <a16:creationId xmlns:a16="http://schemas.microsoft.com/office/drawing/2014/main" id="{B173BBF6-60D2-091F-05A5-88AAFEAA2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65802"/>
            <a:ext cx="4452730" cy="250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1960's and 50's US Jets">
            <a:extLst>
              <a:ext uri="{FF2B5EF4-FFF2-40B4-BE49-F238E27FC236}">
                <a16:creationId xmlns:a16="http://schemas.microsoft.com/office/drawing/2014/main" id="{617B9921-D675-BC7F-C6FB-DAFE93BA0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731" y="3197424"/>
            <a:ext cx="1928190" cy="241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ockheed NF-104A - Wikipedia">
            <a:extLst>
              <a:ext uri="{FF2B5EF4-FFF2-40B4-BE49-F238E27FC236}">
                <a16:creationId xmlns:a16="http://schemas.microsoft.com/office/drawing/2014/main" id="{F7B423B3-C224-C444-6B87-9BC9F4EAA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921" y="1004786"/>
            <a:ext cx="3496711" cy="466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ncorde - Wikipedia">
            <a:extLst>
              <a:ext uri="{FF2B5EF4-FFF2-40B4-BE49-F238E27FC236}">
                <a16:creationId xmlns:a16="http://schemas.microsoft.com/office/drawing/2014/main" id="{220C3141-06FE-0291-B253-E663BDF69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3595"/>
            <a:ext cx="3299791" cy="218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ietnam: History &amp; Heritage of the F-4 Phantom II - Air Force Marathon">
            <a:extLst>
              <a:ext uri="{FF2B5EF4-FFF2-40B4-BE49-F238E27FC236}">
                <a16:creationId xmlns:a16="http://schemas.microsoft.com/office/drawing/2014/main" id="{01721192-E831-B84B-3B24-CD89C0219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791" y="1035620"/>
            <a:ext cx="3100937" cy="206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255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tangent</a:t>
            </a: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Looked at the source of a claim on wikipedia</a:t>
            </a:r>
          </a:p>
          <a:p>
            <a:pPr indent="0">
              <a:spcBef>
                <a:spcPts val="1417"/>
              </a:spcBef>
              <a:buNone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Found paper below</a:t>
            </a:r>
          </a:p>
        </p:txBody>
      </p:sp>
      <p:pic>
        <p:nvPicPr>
          <p:cNvPr id="26" name="Picture 25"/>
          <p:cNvPicPr/>
          <p:nvPr/>
        </p:nvPicPr>
        <p:blipFill>
          <a:blip r:embed="rId2"/>
          <a:stretch/>
        </p:blipFill>
        <p:spPr>
          <a:xfrm>
            <a:off x="1440000" y="2643480"/>
            <a:ext cx="6237720" cy="1856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Fuck ass “Planes”</a:t>
            </a: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345600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Wings</a:t>
            </a:r>
          </a:p>
          <a:p>
            <a:pPr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spcBef>
                <a:spcPts val="1417"/>
              </a:spcBef>
              <a:buNone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engine</a:t>
            </a:r>
          </a:p>
          <a:p>
            <a:pPr indent="0">
              <a:spcBef>
                <a:spcPts val="1417"/>
              </a:spcBef>
              <a:buNone/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Landing Gear</a:t>
            </a:r>
          </a:p>
        </p:txBody>
      </p:sp>
      <p:pic>
        <p:nvPicPr>
          <p:cNvPr id="29" name="Picture 28"/>
          <p:cNvPicPr/>
          <p:nvPr/>
        </p:nvPicPr>
        <p:blipFill>
          <a:blip r:embed="rId2"/>
          <a:stretch/>
        </p:blipFill>
        <p:spPr>
          <a:xfrm>
            <a:off x="4982400" y="1260000"/>
            <a:ext cx="4917600" cy="327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Straight Connector 29"/>
          <p:cNvSpPr/>
          <p:nvPr/>
        </p:nvSpPr>
        <p:spPr>
          <a:xfrm>
            <a:off x="2160000" y="1620000"/>
            <a:ext cx="3780000" cy="144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Straight Connector 30"/>
          <p:cNvSpPr/>
          <p:nvPr/>
        </p:nvSpPr>
        <p:spPr>
          <a:xfrm>
            <a:off x="2160000" y="1440000"/>
            <a:ext cx="6840000" cy="198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traight Connector 31"/>
          <p:cNvSpPr/>
          <p:nvPr/>
        </p:nvSpPr>
        <p:spPr>
          <a:xfrm>
            <a:off x="3420000" y="3420000"/>
            <a:ext cx="2520000" cy="18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traight Connector 32"/>
          <p:cNvSpPr/>
          <p:nvPr/>
        </p:nvSpPr>
        <p:spPr>
          <a:xfrm flipV="1">
            <a:off x="3420000" y="3600000"/>
            <a:ext cx="5040000" cy="18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Straight Connector 33"/>
          <p:cNvSpPr/>
          <p:nvPr/>
        </p:nvSpPr>
        <p:spPr>
          <a:xfrm>
            <a:off x="2160000" y="2880000"/>
            <a:ext cx="4680000" cy="54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Straight Connector 34"/>
          <p:cNvSpPr/>
          <p:nvPr/>
        </p:nvSpPr>
        <p:spPr>
          <a:xfrm>
            <a:off x="3410640" y="3445920"/>
            <a:ext cx="2520000" cy="180000"/>
          </a:xfrm>
          <a:prstGeom prst="line">
            <a:avLst/>
          </a:prstGeom>
          <a:ln w="38160">
            <a:solidFill>
              <a:srgbClr val="FF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9080" tIns="64080" rIns="109080" bIns="64080" anchor="ctr">
            <a:noAutofit/>
          </a:bodyPr>
          <a:lstStyle/>
          <a:p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3096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HRT racing</a:t>
            </a: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Had karun chandhok and daniel riccardo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Raced for 3 years, never placed higher than 13</a:t>
            </a:r>
            <a:r>
              <a:rPr lang="en-GB" sz="3200" b="0" u="none" strike="noStrike" baseline="33000">
                <a:solidFill>
                  <a:srgbClr val="000000"/>
                </a:solidFill>
                <a:effectLst/>
                <a:uFillTx/>
                <a:latin typeface="Arial"/>
              </a:rPr>
              <a:t>th</a:t>
            </a: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 money or so</a:t>
            </a:r>
          </a:p>
          <a:p>
            <a:pPr marL="864000" lvl="1" indent="0">
              <a:spcBef>
                <a:spcPts val="1134"/>
              </a:spcBef>
              <a:buNone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it seems</a:t>
            </a:r>
          </a:p>
        </p:txBody>
      </p:sp>
      <p:pic>
        <p:nvPicPr>
          <p:cNvPr id="38" name="Picture 37"/>
          <p:cNvPicPr/>
          <p:nvPr/>
        </p:nvPicPr>
        <p:blipFill>
          <a:blip r:embed="rId2"/>
          <a:stretch/>
        </p:blipFill>
        <p:spPr>
          <a:xfrm>
            <a:off x="5760000" y="-78120"/>
            <a:ext cx="2550960" cy="1698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" name="Picture 38"/>
          <p:cNvPicPr/>
          <p:nvPr/>
        </p:nvPicPr>
        <p:blipFill>
          <a:blip r:embed="rId3"/>
          <a:stretch/>
        </p:blipFill>
        <p:spPr>
          <a:xfrm>
            <a:off x="3960000" y="2553120"/>
            <a:ext cx="6120000" cy="3116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156</Words>
  <Application>Microsoft Macintosh PowerPoint</Application>
  <PresentationFormat>Custom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Symbol</vt:lpstr>
      <vt:lpstr>Times New Roman</vt:lpstr>
      <vt:lpstr>Wingdings</vt:lpstr>
      <vt:lpstr>Office</vt:lpstr>
      <vt:lpstr>Fuck Ass planes</vt:lpstr>
      <vt:lpstr>pl-12 Airtruk</vt:lpstr>
      <vt:lpstr>pl-11</vt:lpstr>
      <vt:lpstr>PL-7</vt:lpstr>
      <vt:lpstr>pl-12-MIL</vt:lpstr>
      <vt:lpstr>Other 1960’s (war)planes</vt:lpstr>
      <vt:lpstr>tangent</vt:lpstr>
      <vt:lpstr>Fuck ass “Planes”</vt:lpstr>
      <vt:lpstr>HRT racing</vt:lpstr>
      <vt:lpstr>Too many landing gear</vt:lpstr>
      <vt:lpstr>Cessna 208 </vt:lpstr>
      <vt:lpstr>GET OFF THE OZEMPIC</vt:lpstr>
      <vt:lpstr>End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>Natalie Ko-Ferrigno (nkf1g21)</cp:lastModifiedBy>
  <cp:revision>5</cp:revision>
  <dcterms:created xsi:type="dcterms:W3CDTF">2025-11-29T14:56:37Z</dcterms:created>
  <dcterms:modified xsi:type="dcterms:W3CDTF">2025-12-04T14:06:23Z</dcterms:modified>
  <dc:language>en-GB</dc:language>
</cp:coreProperties>
</file>